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76" r:id="rId3"/>
    <p:sldId id="476" r:id="rId4"/>
    <p:sldId id="379" r:id="rId5"/>
    <p:sldId id="468" r:id="rId6"/>
    <p:sldId id="470" r:id="rId7"/>
    <p:sldId id="469" r:id="rId8"/>
    <p:sldId id="471" r:id="rId9"/>
    <p:sldId id="473" r:id="rId10"/>
    <p:sldId id="474" r:id="rId11"/>
    <p:sldId id="475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08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2E1-4A6C-7D48-9D7C-FF862B5466A4}" type="datetimeFigureOut">
              <a:t>20.11.2025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423B7-A809-444D-841C-73A33EF08D35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938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F5346-955B-7F14-B688-F4CF2C76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491F75D-B400-57BE-ED6B-B2B1C337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4444AE0-94C5-9741-02E1-5E07C099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341CC2-7C4A-0FA9-A710-8E7E1F9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CC66C5-7A13-DD36-E477-A166472A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97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4BF4D-D43E-11EB-4F57-3205166D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E68A7FB-4567-EDE9-AE64-6455C09CB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E3123CB-805F-94FE-36E5-F0690E34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55DA6A-4926-5BB0-841F-1D95C292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1D024F8-15BE-0E25-8A51-5C18475A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18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5BF7D0B-0850-3AEE-BDF1-88D5E9599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2B78B4B-C10D-BE84-0985-5B9C0F72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FADC262-1DC5-B1C8-48B5-47C54563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C8F355-8CDC-1E4B-3377-0ED19561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54F6B-E33C-F41F-A27D-59CF2222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45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1" y="0"/>
            <a:ext cx="12197724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6" y="1177144"/>
            <a:ext cx="10192213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9" y="1058116"/>
            <a:ext cx="8968373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82716" y="3349346"/>
            <a:ext cx="9076995" cy="72216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82715" y="4073777"/>
            <a:ext cx="9088212" cy="2103159"/>
          </a:xfrm>
          <a:prstGeom prst="rect">
            <a:avLst/>
          </a:prstGeom>
        </p:spPr>
        <p:txBody>
          <a:bodyPr/>
          <a:lstStyle>
            <a:lvl1pPr>
              <a:buNone/>
              <a:defRPr sz="96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90" y="9993"/>
            <a:ext cx="2870335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33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80463" y="669694"/>
            <a:ext cx="1078216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680463" y="2116876"/>
            <a:ext cx="10782160" cy="3773393"/>
          </a:xfrm>
          <a:prstGeom prst="rect">
            <a:avLst/>
          </a:prstGeom>
        </p:spPr>
        <p:txBody>
          <a:bodyPr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343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3A305-5E2C-FE37-6E01-629568EA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15B058-0BEC-2EF2-A3B4-B488283D1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1B32DC-97B9-F306-D3A3-E6C3A080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5196672-0CB1-849C-B8C2-16CA618C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20FABBD-1475-57D6-2446-6DDF1042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82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873B0-79D1-C267-A640-052D08CD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C675165-5000-9B6C-67B7-9A907ADD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101C3D-2A42-D8D0-128B-6A2F4738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89FFC2-DB56-5C50-46C6-21893C38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6F3FE16-EFD6-6326-8CFE-1E318369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987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029A1-E0F4-BBD7-01A3-E01C27F5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750B8B-E7F4-3680-95FD-8FCE8624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E66F346-0156-CE53-CBEC-4000CCDBB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D36905F-8E3E-1F45-A965-65DEB4C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F34861-3DF5-469B-13EB-08EA1FF0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97DC29-3612-A40C-874B-3293EFE9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207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31D87-F7E5-016F-F7E7-9D5631A9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013A163-10E8-EDD0-DFD8-9EC3F30D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8FA6C84-BFCF-EADD-6C9D-8D733A4F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6840ECD-704E-E361-BA6E-7DA39131B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77467B2-1CC3-E27A-0F1F-1C9CAED8C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4692ADD-72D1-2C73-27C3-22F99048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688B936-12D2-628E-8978-3E1DAC96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18AA5A-9BB1-579F-B1CD-D0E58B90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407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E5D0A-A39C-8355-33D9-BA5FC56C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1488C1-4B83-2E10-A626-186C6913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0F50671-51E7-655F-D1EA-803D3C0D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9EE85D6-B3F1-8967-FF5C-20DBA1DB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75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77EEE16-7075-1A3D-4506-1DDB3FD9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D1D8DCD-82B0-0E2F-F715-8EBF9F3F8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C76CBE-E823-4FCA-CAF0-0653AA8E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298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CE458-054F-366B-4554-B5838C40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19F7EC-0731-79EE-E583-2B552433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694D84-6FD6-9222-32CA-4EFD7AD84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A269D9-4934-C0EC-37C6-D1DE8172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1F76153-6CC8-FDD5-670B-FFCA1E00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C847C0B-5F03-D934-C363-518F1F4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983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A6AB6-C708-830E-4F75-2C9CE0DE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F16AF31-0AD9-066C-9B4B-FE3BF579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24636A7-5E9F-7835-F3D5-00DB5A621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397A38B-CF71-B953-A6D9-79BB53EF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9ABCFD-D270-790A-BDFB-B6791A8E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D088B1-4053-C0C8-CEA0-C80B0690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0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D54F1BB-2E94-1C7A-F088-BADE6961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80EF737-15A1-163B-3495-955A4F4D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0BC8EFB-E3E5-D8CC-7F5A-30F984CF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7E599-CB5E-9A46-9135-5098D48E7620}" type="datetimeFigureOut">
              <a:t>20.11.2025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7D218FD-A524-72D7-9D05-737314D3B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01EC8C-6907-9A8C-2FD7-6F8CA88BA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343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.githubusercontent.com/cphstud/20m9596V2-uge5/master/test" TargetMode="External"/><Relationship Id="rId4" Type="http://schemas.openxmlformats.org/officeDocument/2006/relationships/hyperlink" Target="https://raw.githubusercontent.com/cphstud/DALE23W48/master/scrape.cs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phstud/20m9596V2-uge5" TargetMode="External"/><Relationship Id="rId5" Type="http://schemas.openxmlformats.org/officeDocument/2006/relationships/hyperlink" Target="https://raw.githubusercontent.com/cphstud/20m9596V2-uge5/master/test2.sh" TargetMode="External"/><Relationship Id="rId4" Type="http://schemas.openxmlformats.org/officeDocument/2006/relationships/hyperlink" Target="https://raw.githubusercontent.com/cphstud/DALE23W48/master/scrape.csv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1036" y="2636993"/>
            <a:ext cx="6807746" cy="722166"/>
          </a:xfrm>
        </p:spPr>
        <p:txBody>
          <a:bodyPr/>
          <a:lstStyle/>
          <a:p>
            <a:pPr algn="ctr"/>
            <a:r>
              <a:rPr lang="da-DK" dirty="0"/>
              <a:t>DATA ENGINEERING </a:t>
            </a:r>
          </a:p>
        </p:txBody>
      </p:sp>
      <p:pic>
        <p:nvPicPr>
          <p:cNvPr id="3" name="Billede 2" descr="Et billede, der indeholder tekst, elektronik&#10;&#10;Automatisk genereret beskrivelse">
            <a:extLst>
              <a:ext uri="{FF2B5EF4-FFF2-40B4-BE49-F238E27FC236}">
                <a16:creationId xmlns:a16="http://schemas.microsoft.com/office/drawing/2014/main" id="{5EBB7124-98F2-B746-9565-B723F7C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42775" y="3188566"/>
            <a:ext cx="3522134" cy="2641601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7DE82C4D-D3DA-2A49-9F65-DE52316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90" y="3188567"/>
            <a:ext cx="4292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55473"/>
            <a:ext cx="8101772" cy="59990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2"/>
                </a:solidFill>
              </a:rPr>
              <a:t>SQL og R på windows - sceduler</a:t>
            </a:r>
          </a:p>
        </p:txBody>
      </p:sp>
      <p:pic>
        <p:nvPicPr>
          <p:cNvPr id="4" name="Billede 3" descr="Et billede, der indeholder tekst, skærmbillede, software, Webside&#10;&#10;Automatisk genereret beskrivelse">
            <a:extLst>
              <a:ext uri="{FF2B5EF4-FFF2-40B4-BE49-F238E27FC236}">
                <a16:creationId xmlns:a16="http://schemas.microsoft.com/office/drawing/2014/main" id="{AA1C3BD8-3773-EF8F-61B4-71521935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035050"/>
            <a:ext cx="7772400" cy="49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55473"/>
            <a:ext cx="8895522" cy="59990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2"/>
                </a:solidFill>
              </a:rPr>
              <a:t>SQL og R på windows med tyske biler</a:t>
            </a:r>
          </a:p>
        </p:txBody>
      </p:sp>
      <p:pic>
        <p:nvPicPr>
          <p:cNvPr id="5" name="Billede 4" descr="Et billede, der indeholder tekst, køretøj, bil, Landkøretøj&#10;&#10;Automatisk genereret beskrivelse">
            <a:extLst>
              <a:ext uri="{FF2B5EF4-FFF2-40B4-BE49-F238E27FC236}">
                <a16:creationId xmlns:a16="http://schemas.microsoft.com/office/drawing/2014/main" id="{4328D392-BC05-80A5-B0C0-FA2FC81C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03300"/>
            <a:ext cx="5270500" cy="2425700"/>
          </a:xfrm>
          <a:prstGeom prst="rect">
            <a:avLst/>
          </a:prstGeom>
        </p:spPr>
      </p:pic>
      <p:pic>
        <p:nvPicPr>
          <p:cNvPr id="7" name="Billede 6" descr="Et billede, der indeholder tekst, skærmbillede, kvittering, algebra&#10;&#10;Automatisk genereret beskrivelse">
            <a:extLst>
              <a:ext uri="{FF2B5EF4-FFF2-40B4-BE49-F238E27FC236}">
                <a16:creationId xmlns:a16="http://schemas.microsoft.com/office/drawing/2014/main" id="{A6856C84-E4D2-1581-95D9-91CB8C25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886200"/>
            <a:ext cx="7188200" cy="93980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CBA807D9-B221-381E-F95E-D9223884D48D}"/>
              </a:ext>
            </a:extLst>
          </p:cNvPr>
          <p:cNvSpPr txBox="1"/>
          <p:nvPr/>
        </p:nvSpPr>
        <p:spPr>
          <a:xfrm>
            <a:off x="6096000" y="1351291"/>
            <a:ext cx="404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Der ligger templatekode på </a:t>
            </a:r>
          </a:p>
          <a:p>
            <a:r>
              <a:rPr lang="da-DK"/>
              <a:t>https://github.com/cphstud/DALE23W48</a:t>
            </a:r>
          </a:p>
        </p:txBody>
      </p:sp>
    </p:spTree>
    <p:extLst>
      <p:ext uri="{BB962C8B-B14F-4D97-AF65-F5344CB8AC3E}">
        <p14:creationId xmlns:p14="http://schemas.microsoft.com/office/powerpoint/2010/main" val="366711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Agenda – I gang med AWS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09F056-9487-26C4-4CEF-3FE647B0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33"/>
            <a:ext cx="10515600" cy="4926741"/>
          </a:xfrm>
        </p:spPr>
        <p:txBody>
          <a:bodyPr>
            <a:normAutofit fontScale="92500" lnSpcReduction="10000"/>
          </a:bodyPr>
          <a:lstStyle/>
          <a:p>
            <a:r>
              <a:rPr lang="da-DK"/>
              <a:t>AWS status og intro</a:t>
            </a:r>
          </a:p>
          <a:p>
            <a:pPr lvl="1"/>
            <a:r>
              <a:rPr lang="da-DK"/>
              <a:t>sikkerhed og instances</a:t>
            </a:r>
          </a:p>
          <a:p>
            <a:r>
              <a:rPr lang="da-DK"/>
              <a:t>Windows server</a:t>
            </a:r>
          </a:p>
          <a:p>
            <a:pPr lvl="1"/>
            <a:r>
              <a:rPr lang="da-DK"/>
              <a:t>scheduler-øvelse</a:t>
            </a:r>
          </a:p>
          <a:p>
            <a:pPr lvl="1"/>
            <a:r>
              <a:rPr lang="da-DK"/>
              <a:t>øvelser fra ppt</a:t>
            </a:r>
          </a:p>
          <a:p>
            <a:r>
              <a:rPr lang="da-DK"/>
              <a:t>Linux server</a:t>
            </a:r>
          </a:p>
          <a:p>
            <a:pPr lvl="1"/>
            <a:r>
              <a:rPr lang="da-DK"/>
              <a:t>recap til OS</a:t>
            </a:r>
          </a:p>
          <a:p>
            <a:pPr lvl="1"/>
            <a:r>
              <a:rPr lang="da-DK"/>
              <a:t>terminalen</a:t>
            </a:r>
          </a:p>
          <a:p>
            <a:pPr lvl="2"/>
            <a:r>
              <a:rPr lang="da-DK"/>
              <a:t>intro med crontab</a:t>
            </a:r>
          </a:p>
          <a:p>
            <a:pPr lvl="2"/>
            <a:r>
              <a:rPr lang="da-DK"/>
              <a:t>øvelser fra ppt</a:t>
            </a:r>
          </a:p>
          <a:p>
            <a:r>
              <a:rPr lang="da-DK"/>
              <a:t>SQL og R på Windows / Linux</a:t>
            </a:r>
          </a:p>
          <a:p>
            <a:pPr lvl="1"/>
            <a:r>
              <a:rPr lang="da-DK"/>
              <a:t>scateboard med kode fra git</a:t>
            </a:r>
          </a:p>
          <a:p>
            <a:r>
              <a:rPr lang="da-DK"/>
              <a:t>Den tyske bilbase</a:t>
            </a:r>
          </a:p>
          <a:p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674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B71683B-235B-8441-8D94-1592886B7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785" y="497101"/>
            <a:ext cx="8086620" cy="654610"/>
          </a:xfrm>
        </p:spPr>
        <p:txBody>
          <a:bodyPr/>
          <a:lstStyle/>
          <a:p>
            <a:r>
              <a:rPr lang="da-DK" sz="3600" dirty="0"/>
              <a:t>AWS – EC2</a:t>
            </a:r>
            <a:endParaRPr lang="da-DK" dirty="0"/>
          </a:p>
          <a:p>
            <a:endParaRPr lang="da-DK" dirty="0"/>
          </a:p>
        </p:txBody>
      </p:sp>
      <p:pic>
        <p:nvPicPr>
          <p:cNvPr id="5" name="Billede 4" descr="Et billede, der indeholder skærmbillede, tekst, software, Webside&#10;&#10;Automatisk genereret beskrivelse">
            <a:extLst>
              <a:ext uri="{FF2B5EF4-FFF2-40B4-BE49-F238E27FC236}">
                <a16:creationId xmlns:a16="http://schemas.microsoft.com/office/drawing/2014/main" id="{B3551269-8BC6-D9F5-7D8D-51072A80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" y="1578087"/>
            <a:ext cx="7772400" cy="267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3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6B71683B-235B-8441-8D94-1592886B7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0785" y="497101"/>
            <a:ext cx="8086620" cy="654610"/>
          </a:xfrm>
        </p:spPr>
        <p:txBody>
          <a:bodyPr/>
          <a:lstStyle/>
          <a:p>
            <a:r>
              <a:rPr lang="da-DK" sz="3600" dirty="0"/>
              <a:t>Bilbasen</a:t>
            </a:r>
            <a:r>
              <a:rPr lang="da-DK" dirty="0"/>
              <a:t> – slutmålet</a:t>
            </a:r>
          </a:p>
          <a:p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5EB7199-6051-B145-A60C-2D1F90834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25" y="1151711"/>
            <a:ext cx="4718673" cy="414990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10C51F7F-EB05-7645-AD2C-816DA59B2A15}"/>
              </a:ext>
            </a:extLst>
          </p:cNvPr>
          <p:cNvSpPr txBox="1"/>
          <p:nvPr/>
        </p:nvSpPr>
        <p:spPr>
          <a:xfrm>
            <a:off x="7217335" y="889843"/>
            <a:ext cx="3647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 err="1"/>
              <a:t>MySQL, R and EC2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Create</a:t>
            </a:r>
            <a:r>
              <a:rPr lang="da-DK" dirty="0"/>
              <a:t>  AWS EC2 </a:t>
            </a:r>
            <a:r>
              <a:rPr lang="da-DK" dirty="0" err="1"/>
              <a:t>instance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rdp-access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Client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 err="1"/>
              <a:t>MySQL</a:t>
            </a:r>
            <a:r>
              <a:rPr lang="da-DK" dirty="0"/>
              <a:t>-Workbench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 err="1"/>
              <a:t>Dev</a:t>
            </a:r>
            <a:r>
              <a:rPr lang="da-DK" dirty="0"/>
              <a:t> </a:t>
            </a:r>
            <a:r>
              <a:rPr lang="da-DK" dirty="0" err="1"/>
              <a:t>access</a:t>
            </a:r>
            <a:endParaRPr lang="da-DK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accent2"/>
                </a:solidFill>
              </a:rPr>
              <a:t>RMariaDB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11" name="Billede 10" descr="Et billede, der indeholder kop, kaffe, fartøj, krus&#10;&#10;Automatisk genereret beskrivelse">
            <a:extLst>
              <a:ext uri="{FF2B5EF4-FFF2-40B4-BE49-F238E27FC236}">
                <a16:creationId xmlns:a16="http://schemas.microsoft.com/office/drawing/2014/main" id="{CB26B0B6-0192-00A4-0CD5-BA23855E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81" y="2205903"/>
            <a:ext cx="577499" cy="816199"/>
          </a:xfrm>
          <a:prstGeom prst="rect">
            <a:avLst/>
          </a:prstGeom>
        </p:spPr>
      </p:pic>
      <p:pic>
        <p:nvPicPr>
          <p:cNvPr id="1026" name="Picture 2" descr="Client computer icon. Simple element illustration. client co | Colourbox">
            <a:extLst>
              <a:ext uri="{FF2B5EF4-FFF2-40B4-BE49-F238E27FC236}">
                <a16:creationId xmlns:a16="http://schemas.microsoft.com/office/drawing/2014/main" id="{600A6218-7CAE-6BE8-31F4-0DD53422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539" y="4827156"/>
            <a:ext cx="1533052" cy="153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Buet forbindelse 4">
            <a:extLst>
              <a:ext uri="{FF2B5EF4-FFF2-40B4-BE49-F238E27FC236}">
                <a16:creationId xmlns:a16="http://schemas.microsoft.com/office/drawing/2014/main" id="{E5165772-8EFD-350B-CFCB-EF752A38D370}"/>
              </a:ext>
            </a:extLst>
          </p:cNvPr>
          <p:cNvCxnSpPr>
            <a:cxnSpLocks/>
            <a:stCxn id="1026" idx="2"/>
          </p:cNvCxnSpPr>
          <p:nvPr/>
        </p:nvCxnSpPr>
        <p:spPr>
          <a:xfrm rot="5400000" flipH="1" flipV="1">
            <a:off x="4017065" y="4663806"/>
            <a:ext cx="1539402" cy="1853402"/>
          </a:xfrm>
          <a:prstGeom prst="curvedConnector4">
            <a:avLst>
              <a:gd name="adj1" fmla="val -14850"/>
              <a:gd name="adj2" fmla="val 706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Buet forbindelse 14">
            <a:extLst>
              <a:ext uri="{FF2B5EF4-FFF2-40B4-BE49-F238E27FC236}">
                <a16:creationId xmlns:a16="http://schemas.microsoft.com/office/drawing/2014/main" id="{9F5A5AC7-3AEB-1346-9826-D2B3958A4173}"/>
              </a:ext>
            </a:extLst>
          </p:cNvPr>
          <p:cNvCxnSpPr>
            <a:cxnSpLocks/>
            <a:endCxn id="1026" idx="2"/>
          </p:cNvCxnSpPr>
          <p:nvPr/>
        </p:nvCxnSpPr>
        <p:spPr>
          <a:xfrm rot="10800000" flipV="1">
            <a:off x="3860066" y="5301614"/>
            <a:ext cx="2106739" cy="1058593"/>
          </a:xfrm>
          <a:prstGeom prst="curvedConnector4">
            <a:avLst>
              <a:gd name="adj1" fmla="val 31808"/>
              <a:gd name="adj2" fmla="val 121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0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Linux vs Windows</a:t>
            </a:r>
          </a:p>
        </p:txBody>
      </p:sp>
      <p:pic>
        <p:nvPicPr>
          <p:cNvPr id="7" name="Billede 6" descr="Et billede, der indeholder tekst, skærmbillede, software, Font/skrifttype&#10;&#10;Automatisk genereret beskrivelse">
            <a:extLst>
              <a:ext uri="{FF2B5EF4-FFF2-40B4-BE49-F238E27FC236}">
                <a16:creationId xmlns:a16="http://schemas.microsoft.com/office/drawing/2014/main" id="{C40730C8-329D-BAA1-9D97-5C00A39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8"/>
          <a:stretch/>
        </p:blipFill>
        <p:spPr>
          <a:xfrm>
            <a:off x="838200" y="1449388"/>
            <a:ext cx="7848600" cy="3709885"/>
          </a:xfrm>
          <a:prstGeom prst="rect">
            <a:avLst/>
          </a:prstGeom>
        </p:spPr>
      </p:pic>
      <p:pic>
        <p:nvPicPr>
          <p:cNvPr id="3" name="Billede 2" descr="Et billede, der indeholder tekst, skærmbillede, software, Font/skrifttype&#10;&#10;Automatisk genereret beskrivelse">
            <a:extLst>
              <a:ext uri="{FF2B5EF4-FFF2-40B4-BE49-F238E27FC236}">
                <a16:creationId xmlns:a16="http://schemas.microsoft.com/office/drawing/2014/main" id="{09EBF28D-BC53-B448-4266-0D3E04C99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77"/>
          <a:stretch/>
        </p:blipFill>
        <p:spPr>
          <a:xfrm>
            <a:off x="838200" y="5159273"/>
            <a:ext cx="7848600" cy="701573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90205B93-CA23-089A-9FFA-755AA7AC630B}"/>
              </a:ext>
            </a:extLst>
          </p:cNvPr>
          <p:cNvSpPr txBox="1"/>
          <p:nvPr/>
        </p:nvSpPr>
        <p:spPr>
          <a:xfrm>
            <a:off x="907221" y="5860845"/>
            <a:ext cx="7779579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mkdir			Laver en folder</a:t>
            </a:r>
          </a:p>
          <a:p>
            <a:endParaRPr lang="da-DK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7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55473"/>
            <a:ext cx="10553942" cy="59990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2"/>
                </a:solidFill>
              </a:rPr>
              <a:t>Windows på din AWS EC2 Windows 2025 server </a:t>
            </a:r>
          </a:p>
        </p:txBody>
      </p:sp>
      <p:pic>
        <p:nvPicPr>
          <p:cNvPr id="6" name="Billede 5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918E516C-C684-47E1-6810-73BCE89F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28" y="755375"/>
            <a:ext cx="5046526" cy="3886096"/>
          </a:xfrm>
          <a:prstGeom prst="rect">
            <a:avLst/>
          </a:prstGeom>
        </p:spPr>
      </p:pic>
      <p:pic>
        <p:nvPicPr>
          <p:cNvPr id="5" name="Billede 4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584E8421-8549-41F4-16A8-4A950CCD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125"/>
          <a:stretch/>
        </p:blipFill>
        <p:spPr>
          <a:xfrm>
            <a:off x="172278" y="755375"/>
            <a:ext cx="1859650" cy="388609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735CC19B-6280-EE2E-C384-8E728257B85C}"/>
              </a:ext>
            </a:extLst>
          </p:cNvPr>
          <p:cNvSpPr txBox="1"/>
          <p:nvPr/>
        </p:nvSpPr>
        <p:spPr>
          <a:xfrm>
            <a:off x="863418" y="4641471"/>
            <a:ext cx="899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u="sng" dirty="0"/>
              <a:t>Øvelser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Opret foldere DAL og temp?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Cd til </a:t>
            </a:r>
            <a:r>
              <a:rPr lang="da-DK" sz="1200" dirty="0" err="1"/>
              <a:t>temp</a:t>
            </a:r>
            <a:r>
              <a:rPr lang="da-DK" sz="1200" dirty="0"/>
              <a:t> og hent </a:t>
            </a:r>
            <a:r>
              <a:rPr lang="da-DK" sz="1200" dirty="0" err="1"/>
              <a:t>flg vha wget</a:t>
            </a:r>
            <a:endParaRPr lang="da-DK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200" dirty="0">
                <a:hlinkClick r:id="rId4"/>
              </a:rPr>
              <a:t>https://raw.githubusercontent.com/cphstud/DALE23W48/master/scrape.csv</a:t>
            </a:r>
            <a:endParaRPr lang="da-DK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200" dirty="0">
                <a:hlinkClick r:id="rId5"/>
              </a:rPr>
              <a:t>https://raw.githubusercontent.com/cphstud/20m9596V2-uge5/master/test</a:t>
            </a:r>
            <a:r>
              <a:rPr lang="da-DK" sz="1200" dirty="0"/>
              <a:t>.ps1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Hvor stor er filen </a:t>
            </a:r>
            <a:r>
              <a:rPr lang="da-DK" sz="1200" dirty="0" err="1"/>
              <a:t>test.ps1</a:t>
            </a:r>
            <a:r>
              <a:rPr lang="da-DK" sz="1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Hvordan vil du eksekvere scriptet?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Modificer scriptet så det udskriver dit navn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Lav en folder i temp der hedder test og få vha chatgpt et script der kan lave 20 tomme filer i test-folderen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Installér notepad++ og sørg for at notepad++ er føjet til stien i dit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Lokaliser mongodb’s logfil og find den sidst tilføjede linje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184634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tekst, skærmbillede, Font/skrifttype, design&#10;&#10;Automatisk genereret beskrivelse">
            <a:extLst>
              <a:ext uri="{FF2B5EF4-FFF2-40B4-BE49-F238E27FC236}">
                <a16:creationId xmlns:a16="http://schemas.microsoft.com/office/drawing/2014/main" id="{8B0C9469-C5DF-EA57-095B-37CE075B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6" y="719988"/>
            <a:ext cx="1381631" cy="37248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96768"/>
            <a:ext cx="8317861" cy="708301"/>
          </a:xfrm>
        </p:spPr>
        <p:txBody>
          <a:bodyPr>
            <a:normAutofit/>
          </a:bodyPr>
          <a:lstStyle/>
          <a:p>
            <a:r>
              <a:rPr lang="da-DK">
                <a:solidFill>
                  <a:schemeClr val="accent2"/>
                </a:solidFill>
              </a:rPr>
              <a:t>Linux på din AWS EC2 ubuntu server </a:t>
            </a:r>
          </a:p>
        </p:txBody>
      </p:sp>
      <p:pic>
        <p:nvPicPr>
          <p:cNvPr id="6" name="Billede 5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918E516C-C684-47E1-6810-73BCE89F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6" y="805069"/>
            <a:ext cx="4491567" cy="3458747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AFA86BD-A55C-BEA4-E239-089581F364F6}"/>
              </a:ext>
            </a:extLst>
          </p:cNvPr>
          <p:cNvSpPr txBox="1"/>
          <p:nvPr/>
        </p:nvSpPr>
        <p:spPr>
          <a:xfrm>
            <a:off x="515548" y="4444792"/>
            <a:ext cx="8991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u="sng" dirty="0"/>
              <a:t>Øvelser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a-D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Opret foldere DAL og tmp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Cd til </a:t>
            </a:r>
            <a:r>
              <a:rPr lang="da-DK" sz="1200" dirty="0" err="1"/>
              <a:t>tmp</a:t>
            </a:r>
            <a:r>
              <a:rPr lang="da-DK" sz="1200" dirty="0"/>
              <a:t> og hent </a:t>
            </a:r>
            <a:r>
              <a:rPr lang="da-DK" sz="1200" dirty="0" err="1"/>
              <a:t>flg vha wget (eller curl)</a:t>
            </a:r>
            <a:endParaRPr lang="da-DK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200" dirty="0">
                <a:hlinkClick r:id="rId4"/>
              </a:rPr>
              <a:t>https://raw.githubusercontent.com/cphstud/DALE23W48/master/scrape.csv</a:t>
            </a:r>
            <a:endParaRPr lang="da-DK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sz="1200" dirty="0">
                <a:hlinkClick r:id="rId5"/>
              </a:rPr>
              <a:t>https://raw.githubusercontent.com/cphstud/20m9596V2-uge5/master/test2.sh</a:t>
            </a:r>
            <a:endParaRPr lang="da-DK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Hvor stor er filen </a:t>
            </a:r>
            <a:r>
              <a:rPr lang="da-DK" sz="1200" dirty="0" err="1"/>
              <a:t>test2.sh</a:t>
            </a:r>
            <a:r>
              <a:rPr lang="da-DK" sz="1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Hvordan vil du eksekvere scriptet?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Modificer scriptet så det udskriver dit navn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Lav en folder i tmp der hedder test og få vha chatgpt et script der kan lave 20 tomme filer i test-folderen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Lokaliser mysql’s log og find den sidst tilføjede linje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200" dirty="0"/>
              <a:t>Hent </a:t>
            </a:r>
            <a:r>
              <a:rPr lang="da-DK" sz="1200" dirty="0" err="1"/>
              <a:t>cmd.sh</a:t>
            </a:r>
            <a:r>
              <a:rPr lang="da-DK" sz="1200" dirty="0"/>
              <a:t> fra </a:t>
            </a:r>
            <a:r>
              <a:rPr lang="da-DK" sz="1200" dirty="0">
                <a:hlinkClick r:id="rId6"/>
              </a:rPr>
              <a:t>https://github.com/cphstud/20m9596V2-uge5</a:t>
            </a:r>
            <a:r>
              <a:rPr lang="da-DK" sz="1200" dirty="0"/>
              <a:t>, læg det i </a:t>
            </a:r>
            <a:r>
              <a:rPr lang="da-DK" sz="1200" dirty="0" err="1"/>
              <a:t>tmp</a:t>
            </a:r>
            <a:r>
              <a:rPr lang="da-DK" sz="1200" dirty="0"/>
              <a:t>-folderen og undersøg hvordan det skal eksekveres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200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EE539F9B-5CF7-712B-B797-0FDC1A615F78}"/>
              </a:ext>
            </a:extLst>
          </p:cNvPr>
          <p:cNvSpPr txBox="1"/>
          <p:nvPr/>
        </p:nvSpPr>
        <p:spPr>
          <a:xfrm>
            <a:off x="6861132" y="1042431"/>
            <a:ext cx="523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Lav </a:t>
            </a:r>
            <a:r>
              <a:rPr lang="da-DK" b="1" dirty="0"/>
              <a:t>filer med indhold </a:t>
            </a:r>
            <a:r>
              <a:rPr lang="da-DK" dirty="0"/>
              <a:t> med </a:t>
            </a:r>
            <a:r>
              <a:rPr lang="da-DK" dirty="0" err="1"/>
              <a:t>cat</a:t>
            </a:r>
            <a:r>
              <a:rPr lang="da-DK" dirty="0"/>
              <a:t>-kommandoen og </a:t>
            </a:r>
            <a:r>
              <a:rPr lang="da-DK" dirty="0" err="1"/>
              <a:t>redirection</a:t>
            </a:r>
            <a:r>
              <a:rPr lang="da-DK" dirty="0"/>
              <a:t> (slut med &lt;ENTER&gt; og derpå &lt;</a:t>
            </a:r>
            <a:r>
              <a:rPr lang="da-DK" dirty="0" err="1"/>
              <a:t>ctrl+d</a:t>
            </a:r>
            <a:r>
              <a:rPr lang="da-DK" dirty="0"/>
              <a:t>&gt;).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F96BD87E-53A7-6B6C-8344-97DCFB2560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02" y="1779250"/>
            <a:ext cx="4288188" cy="6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5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155473"/>
            <a:ext cx="2471531" cy="59990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2"/>
                </a:solidFill>
              </a:rPr>
              <a:t>SQL og R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E0FE6BF-F2E0-510B-634B-ADA35D7E7589}"/>
              </a:ext>
            </a:extLst>
          </p:cNvPr>
          <p:cNvSpPr txBox="1"/>
          <p:nvPr/>
        </p:nvSpPr>
        <p:spPr>
          <a:xfrm>
            <a:off x="536713" y="1212574"/>
            <a:ext cx="40154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Hello World med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Print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Logning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command-lines arguments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Save 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Read csv via commandline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Init car-script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MySQL from commandline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create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RunScrape-Script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newscrape.csv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/>
              <a:t>newnewscrape.csv</a:t>
            </a:r>
          </a:p>
        </p:txBody>
      </p:sp>
    </p:spTree>
    <p:extLst>
      <p:ext uri="{BB962C8B-B14F-4D97-AF65-F5344CB8AC3E}">
        <p14:creationId xmlns:p14="http://schemas.microsoft.com/office/powerpoint/2010/main" val="383245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7" y="155473"/>
            <a:ext cx="8331199" cy="59990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2"/>
                </a:solidFill>
              </a:rPr>
              <a:t>SQL og R på linux – ”crontab –e”</a:t>
            </a:r>
          </a:p>
        </p:txBody>
      </p:sp>
      <p:pic>
        <p:nvPicPr>
          <p:cNvPr id="3074" name="Picture 2" descr="20 Tips for Scheduling Cron Jobs In Linux: A Beginner's Guide">
            <a:extLst>
              <a:ext uri="{FF2B5EF4-FFF2-40B4-BE49-F238E27FC236}">
                <a16:creationId xmlns:a16="http://schemas.microsoft.com/office/drawing/2014/main" id="{AC16BC6A-B810-50AE-2C70-6DFF8E78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0450"/>
            <a:ext cx="83312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24514</TotalTime>
  <Words>433</Words>
  <Application>Microsoft Macintosh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PowerPoint-præsentation</vt:lpstr>
      <vt:lpstr>Agenda – I gang med AWS</vt:lpstr>
      <vt:lpstr>PowerPoint-præsentation</vt:lpstr>
      <vt:lpstr>PowerPoint-præsentation</vt:lpstr>
      <vt:lpstr>Linux vs Windows</vt:lpstr>
      <vt:lpstr>Windows på din AWS EC2 Windows 2025 server </vt:lpstr>
      <vt:lpstr>Linux på din AWS EC2 ubuntu server </vt:lpstr>
      <vt:lpstr>SQL og R</vt:lpstr>
      <vt:lpstr>SQL og R på linux – ”crontab –e”</vt:lpstr>
      <vt:lpstr>SQL og R på windows - sceduler</vt:lpstr>
      <vt:lpstr>SQL og R på windows med tyske biler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- CRUD</dc:title>
  <dc:creator>Sofie Brosbøl Wulf</dc:creator>
  <cp:lastModifiedBy>Thorbjørn Wulf</cp:lastModifiedBy>
  <cp:revision>29</cp:revision>
  <cp:lastPrinted>2022-05-03T06:42:46Z</cp:lastPrinted>
  <dcterms:created xsi:type="dcterms:W3CDTF">2022-05-02T06:26:53Z</dcterms:created>
  <dcterms:modified xsi:type="dcterms:W3CDTF">2025-11-24T11:29:12Z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2025-11-20T08:25:59Z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e3e07edf-ed33-4af7-95ae-65a221ec9c30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